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3375600" cy="18745200"/>
  <p:notesSz cx="6858000" cy="9144000"/>
  <p:defaultTextStyle>
    <a:defPPr>
      <a:defRPr lang="en-US"/>
    </a:defPPr>
    <a:lvl1pPr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36688" indent="-979488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874963" indent="-1960563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311650" indent="-2940050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749925" indent="-3921125" algn="l" defTabSz="2874963" rtl="0" fontAlgn="base">
      <a:spcBef>
        <a:spcPct val="0"/>
      </a:spcBef>
      <a:spcAft>
        <a:spcPct val="0"/>
      </a:spcAft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7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904">
          <p15:clr>
            <a:srgbClr val="A4A3A4"/>
          </p15:clr>
        </p15:guide>
        <p15:guide id="2" pos="105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3" d="100"/>
          <a:sy n="23" d="100"/>
        </p:scale>
        <p:origin x="768" y="36"/>
      </p:cViewPr>
      <p:guideLst>
        <p:guide orient="horz" pos="5904"/>
        <p:guide pos="10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3170" y="5823168"/>
            <a:ext cx="28369260" cy="401806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0" y="10622280"/>
            <a:ext cx="23362920" cy="47904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37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75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126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502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1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25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62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00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8CDDEC-7B01-4B1C-9E76-298A9DDFE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D281C6-8911-49F8-B38B-C2D9BFFAA2DB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362CD-4E7E-4898-B211-8EC0B1A15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6E4F3-61B6-48E8-AEEF-47BE95E1E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D518C-FB74-4948-B8F8-9A6FEE1677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59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997C07-BE12-4E61-8FB3-41EC2208B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035C8-5822-43F3-AC03-365BC5F3858A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72F03-4CC6-4615-AE8C-A7FA73BC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6ACD8-2089-4CF2-A650-0808EBF63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ED8D8-B9D9-4CC4-81BE-81360E78F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665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67025" y="2061110"/>
            <a:ext cx="27482718" cy="439340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07274" y="2061110"/>
            <a:ext cx="81903492" cy="439340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51C14-B6A8-4473-BE60-3505A86BE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E179D-497A-4A3B-AA79-0F9FD9831154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04980-A955-481E-889B-9988A0B02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3EF0ED-28E4-40AD-AF43-5E56580D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70694-B58A-4A23-BC3A-78A8AAAFA5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655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1A982-34FC-40A6-BCDA-7F99EE6D3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660F9-3FE5-487B-90ED-2CC6611652D4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679DC-8A9E-4FA2-B69C-5E8F06F5D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02F124-AB73-4E0C-AB0C-B818ADF48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9667E-AA44-49D3-806C-85BB80411A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449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6442" y="12045529"/>
            <a:ext cx="28369260" cy="3723005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6442" y="7945020"/>
            <a:ext cx="28369260" cy="4100512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37564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75129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1269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5025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18782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25386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6295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0051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48FE6-E091-474D-BEB7-3385097F7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4065C5-993C-43D8-B1A9-86AB69655759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5E14E-5874-46E8-9E67-C19AFE604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E46594-8888-461A-9599-063828166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1F6468-7EC4-410D-8D6C-4619347AE2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0430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07275" y="12015154"/>
            <a:ext cx="54693107" cy="33980013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56641" y="12015154"/>
            <a:ext cx="54693104" cy="33980013"/>
          </a:xfrm>
        </p:spPr>
        <p:txBody>
          <a:bodyPr/>
          <a:lstStyle>
            <a:lvl1pPr>
              <a:defRPr sz="8800"/>
            </a:lvl1pPr>
            <a:lvl2pPr>
              <a:defRPr sz="75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D466AB5-0CDE-4FBB-97A6-30649983A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691C0-F9F4-4747-BF92-17C3895EBD8A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0DAB1BA-934D-440E-B04F-E33F26FE6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052E433-7E00-4201-BDB1-C810929AA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28A3B-1587-4496-B4F3-5A0922D009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2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780" y="750677"/>
            <a:ext cx="30038040" cy="3124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8782" y="4195976"/>
            <a:ext cx="14746687" cy="1748683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7564" indent="0">
              <a:buNone/>
              <a:defRPr sz="6300" b="1"/>
            </a:lvl2pPr>
            <a:lvl3pPr marL="2875129" indent="0">
              <a:buNone/>
              <a:defRPr sz="5700" b="1"/>
            </a:lvl3pPr>
            <a:lvl4pPr marL="4312693" indent="0">
              <a:buNone/>
              <a:defRPr sz="5000" b="1"/>
            </a:lvl4pPr>
            <a:lvl5pPr marL="5750257" indent="0">
              <a:buNone/>
              <a:defRPr sz="5000" b="1"/>
            </a:lvl5pPr>
            <a:lvl6pPr marL="7187822" indent="0">
              <a:buNone/>
              <a:defRPr sz="5000" b="1"/>
            </a:lvl6pPr>
            <a:lvl7pPr marL="8625386" indent="0">
              <a:buNone/>
              <a:defRPr sz="5000" b="1"/>
            </a:lvl7pPr>
            <a:lvl8pPr marL="10062950" indent="0">
              <a:buNone/>
              <a:defRPr sz="5000" b="1"/>
            </a:lvl8pPr>
            <a:lvl9pPr marL="11500515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8782" y="5944659"/>
            <a:ext cx="14746687" cy="10800187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954345" y="4195976"/>
            <a:ext cx="14752480" cy="1748683"/>
          </a:xfrm>
        </p:spPr>
        <p:txBody>
          <a:bodyPr anchor="b"/>
          <a:lstStyle>
            <a:lvl1pPr marL="0" indent="0">
              <a:buNone/>
              <a:defRPr sz="7500" b="1"/>
            </a:lvl1pPr>
            <a:lvl2pPr marL="1437564" indent="0">
              <a:buNone/>
              <a:defRPr sz="6300" b="1"/>
            </a:lvl2pPr>
            <a:lvl3pPr marL="2875129" indent="0">
              <a:buNone/>
              <a:defRPr sz="5700" b="1"/>
            </a:lvl3pPr>
            <a:lvl4pPr marL="4312693" indent="0">
              <a:buNone/>
              <a:defRPr sz="5000" b="1"/>
            </a:lvl4pPr>
            <a:lvl5pPr marL="5750257" indent="0">
              <a:buNone/>
              <a:defRPr sz="5000" b="1"/>
            </a:lvl5pPr>
            <a:lvl6pPr marL="7187822" indent="0">
              <a:buNone/>
              <a:defRPr sz="5000" b="1"/>
            </a:lvl6pPr>
            <a:lvl7pPr marL="8625386" indent="0">
              <a:buNone/>
              <a:defRPr sz="5000" b="1"/>
            </a:lvl7pPr>
            <a:lvl8pPr marL="10062950" indent="0">
              <a:buNone/>
              <a:defRPr sz="5000" b="1"/>
            </a:lvl8pPr>
            <a:lvl9pPr marL="11500515" indent="0">
              <a:buNone/>
              <a:defRPr sz="5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954345" y="5944659"/>
            <a:ext cx="14752480" cy="10800187"/>
          </a:xfrm>
        </p:spPr>
        <p:txBody>
          <a:bodyPr/>
          <a:lstStyle>
            <a:lvl1pPr>
              <a:defRPr sz="75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75CC56B-3E79-4F03-8F2F-19BC0C9A4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6CC86-44F6-4E76-BD21-F2C56060EF84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BADB1DD-6763-4634-9B80-193C23CC2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97EA29-67D7-4B11-9EB8-72011FF06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7153D8-87AB-420E-A80D-FA500B2ADA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01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8A35A0F-24D8-49F1-B7F2-C650DAFB1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506E-5DBB-489B-9C9B-16E4894814BC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2C936D5-5BE7-4DDB-8C48-7750BC161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0F0558-D27F-48E8-881B-EEBF0ECA2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453EB6-49DA-4141-98A5-09BAFA28A4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9676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CAF6C52-D3F1-49F3-9435-887490E01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4FC50-3CD7-4417-BF68-0D0AF453DEF1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8AAB875-79A2-4A95-9E49-1E7E40F0C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5DEF88-A67E-4B19-BC84-CD3A216F9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56D24-A3A9-46E2-9D8B-6B2CBEACE6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861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8785" y="746337"/>
            <a:ext cx="10980341" cy="3176270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48935" y="746342"/>
            <a:ext cx="18657888" cy="15998508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5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68785" y="3922608"/>
            <a:ext cx="10980341" cy="12822239"/>
          </a:xfrm>
        </p:spPr>
        <p:txBody>
          <a:bodyPr/>
          <a:lstStyle>
            <a:lvl1pPr marL="0" indent="0">
              <a:buNone/>
              <a:defRPr sz="4400"/>
            </a:lvl1pPr>
            <a:lvl2pPr marL="1437564" indent="0">
              <a:buNone/>
              <a:defRPr sz="3700"/>
            </a:lvl2pPr>
            <a:lvl3pPr marL="2875129" indent="0">
              <a:buNone/>
              <a:defRPr sz="3100"/>
            </a:lvl3pPr>
            <a:lvl4pPr marL="4312693" indent="0">
              <a:buNone/>
              <a:defRPr sz="2800"/>
            </a:lvl4pPr>
            <a:lvl5pPr marL="5750257" indent="0">
              <a:buNone/>
              <a:defRPr sz="2800"/>
            </a:lvl5pPr>
            <a:lvl6pPr marL="7187822" indent="0">
              <a:buNone/>
              <a:defRPr sz="2800"/>
            </a:lvl6pPr>
            <a:lvl7pPr marL="8625386" indent="0">
              <a:buNone/>
              <a:defRPr sz="2800"/>
            </a:lvl7pPr>
            <a:lvl8pPr marL="10062950" indent="0">
              <a:buNone/>
              <a:defRPr sz="2800"/>
            </a:lvl8pPr>
            <a:lvl9pPr marL="11500515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18B3A0F-D05E-4A5C-8422-AD8D21307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8B2F3-193B-467D-B22A-6B4A1FC3BBFC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B23AC2-46BB-4F2F-B988-667FD3A2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A9231A-8420-410E-BF14-F3587E63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FDAB6-9761-4A1E-A20D-7EE0950E04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958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41853" y="13121644"/>
            <a:ext cx="20025360" cy="1549083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541853" y="1674918"/>
            <a:ext cx="20025360" cy="11247120"/>
          </a:xfrm>
        </p:spPr>
        <p:txBody>
          <a:bodyPr rtlCol="0">
            <a:normAutofit/>
          </a:bodyPr>
          <a:lstStyle>
            <a:lvl1pPr marL="0" indent="0">
              <a:buNone/>
              <a:defRPr sz="10100"/>
            </a:lvl1pPr>
            <a:lvl2pPr marL="1437564" indent="0">
              <a:buNone/>
              <a:defRPr sz="8800"/>
            </a:lvl2pPr>
            <a:lvl3pPr marL="2875129" indent="0">
              <a:buNone/>
              <a:defRPr sz="7500"/>
            </a:lvl3pPr>
            <a:lvl4pPr marL="4312693" indent="0">
              <a:buNone/>
              <a:defRPr sz="6300"/>
            </a:lvl4pPr>
            <a:lvl5pPr marL="5750257" indent="0">
              <a:buNone/>
              <a:defRPr sz="6300"/>
            </a:lvl5pPr>
            <a:lvl6pPr marL="7187822" indent="0">
              <a:buNone/>
              <a:defRPr sz="6300"/>
            </a:lvl6pPr>
            <a:lvl7pPr marL="8625386" indent="0">
              <a:buNone/>
              <a:defRPr sz="6300"/>
            </a:lvl7pPr>
            <a:lvl8pPr marL="10062950" indent="0">
              <a:buNone/>
              <a:defRPr sz="6300"/>
            </a:lvl8pPr>
            <a:lvl9pPr marL="11500515" indent="0">
              <a:buNone/>
              <a:defRPr sz="6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41853" y="14670727"/>
            <a:ext cx="20025360" cy="2199957"/>
          </a:xfrm>
        </p:spPr>
        <p:txBody>
          <a:bodyPr/>
          <a:lstStyle>
            <a:lvl1pPr marL="0" indent="0">
              <a:buNone/>
              <a:defRPr sz="4400"/>
            </a:lvl1pPr>
            <a:lvl2pPr marL="1437564" indent="0">
              <a:buNone/>
              <a:defRPr sz="3700"/>
            </a:lvl2pPr>
            <a:lvl3pPr marL="2875129" indent="0">
              <a:buNone/>
              <a:defRPr sz="3100"/>
            </a:lvl3pPr>
            <a:lvl4pPr marL="4312693" indent="0">
              <a:buNone/>
              <a:defRPr sz="2800"/>
            </a:lvl4pPr>
            <a:lvl5pPr marL="5750257" indent="0">
              <a:buNone/>
              <a:defRPr sz="2800"/>
            </a:lvl5pPr>
            <a:lvl6pPr marL="7187822" indent="0">
              <a:buNone/>
              <a:defRPr sz="2800"/>
            </a:lvl6pPr>
            <a:lvl7pPr marL="8625386" indent="0">
              <a:buNone/>
              <a:defRPr sz="2800"/>
            </a:lvl7pPr>
            <a:lvl8pPr marL="10062950" indent="0">
              <a:buNone/>
              <a:defRPr sz="2800"/>
            </a:lvl8pPr>
            <a:lvl9pPr marL="11500515" indent="0">
              <a:buNone/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D319A4-AF6D-4D57-B574-017D7E257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AD59A-0A27-4183-BC79-752AB4A6C9AB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8152DB-26FE-442A-9FA6-B8BD05BD1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D1E76CD-06B1-4784-AE53-95BE33EFB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54FF2C-9E24-4423-9825-8896E23AB8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636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EB53B92-A88C-4B6F-8F17-BA171704730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68463" y="750888"/>
            <a:ext cx="300386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513" tIns="143756" rIns="287513" bIns="1437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93ADE4C9-93E7-4B4B-A70A-2534A13477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68463" y="4373563"/>
            <a:ext cx="30038675" cy="1237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87513" tIns="143756" rIns="287513" bIns="1437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50EF0E-9E00-4F00-90E5-9A06CB7459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68463" y="17373600"/>
            <a:ext cx="7788275" cy="998538"/>
          </a:xfrm>
          <a:prstGeom prst="rect">
            <a:avLst/>
          </a:prstGeom>
        </p:spPr>
        <p:txBody>
          <a:bodyPr vert="horz" lIns="287513" tIns="143756" rIns="287513" bIns="143756" rtlCol="0" anchor="ctr"/>
          <a:lstStyle>
            <a:lvl1pPr algn="l" defTabSz="2875129" fontAlgn="auto">
              <a:spcBef>
                <a:spcPts val="0"/>
              </a:spcBef>
              <a:spcAft>
                <a:spcPts val="0"/>
              </a:spcAft>
              <a:defRPr sz="37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13C88E-8192-426B-95A5-95C84260EDBB}" type="datetimeFigureOut">
              <a:rPr lang="en-US"/>
              <a:pPr>
                <a:defRPr/>
              </a:pPr>
              <a:t>2/16/2022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19E1A-AD71-404D-B078-2C284423A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403013" y="17373600"/>
            <a:ext cx="10569575" cy="998538"/>
          </a:xfrm>
          <a:prstGeom prst="rect">
            <a:avLst/>
          </a:prstGeom>
        </p:spPr>
        <p:txBody>
          <a:bodyPr vert="horz" lIns="287513" tIns="143756" rIns="287513" bIns="143756" rtlCol="0" anchor="ctr"/>
          <a:lstStyle>
            <a:lvl1pPr algn="ctr" defTabSz="2875129" fontAlgn="auto">
              <a:spcBef>
                <a:spcPts val="0"/>
              </a:spcBef>
              <a:spcAft>
                <a:spcPts val="0"/>
              </a:spcAft>
              <a:defRPr sz="37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8BA6D-5F29-4504-9B59-3B33C12B13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918863" y="17373600"/>
            <a:ext cx="7788275" cy="998538"/>
          </a:xfrm>
          <a:prstGeom prst="rect">
            <a:avLst/>
          </a:prstGeom>
        </p:spPr>
        <p:txBody>
          <a:bodyPr vert="horz" wrap="square" lIns="287513" tIns="143756" rIns="287513" bIns="143756" numCol="1" anchor="ctr" anchorCtr="0" compatLnSpc="1">
            <a:prstTxWarp prst="textNoShape">
              <a:avLst/>
            </a:prstTxWarp>
          </a:bodyPr>
          <a:lstStyle>
            <a:lvl1pPr algn="r">
              <a:defRPr sz="3700">
                <a:solidFill>
                  <a:srgbClr val="898989"/>
                </a:solidFill>
              </a:defRPr>
            </a:lvl1pPr>
          </a:lstStyle>
          <a:p>
            <a:fld id="{A8A9C72D-0CB7-4FA2-9FCE-D1A2FAE08A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74963" rtl="0" fontAlgn="base">
        <a:spcBef>
          <a:spcPct val="0"/>
        </a:spcBef>
        <a:spcAft>
          <a:spcPct val="0"/>
        </a:spcAft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2pPr>
      <a:lvl3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3pPr>
      <a:lvl4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4pPr>
      <a:lvl5pPr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2874963" rtl="0" fontAlgn="base">
        <a:spcBef>
          <a:spcPct val="0"/>
        </a:spcBef>
        <a:spcAft>
          <a:spcPct val="0"/>
        </a:spcAft>
        <a:defRPr sz="139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077913" indent="-1077913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35213" indent="-896938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592513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5030788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67475" indent="-717550" algn="l" defTabSz="2874963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06604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44168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781732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19297" indent="-718782" algn="l" defTabSz="2875129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37564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75129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12693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50257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187822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25386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62950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00515" algn="l" defTabSz="287512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Nirat Rujimora (PGR)</dc:creator>
  <cp:lastModifiedBy>Nirat Rujimora (PGR)</cp:lastModifiedBy>
  <cp:revision>1</cp:revision>
  <dcterms:created xsi:type="dcterms:W3CDTF">2012-03-30T21:25:52Z</dcterms:created>
  <dcterms:modified xsi:type="dcterms:W3CDTF">2022-02-16T23:41:24Z</dcterms:modified>
</cp:coreProperties>
</file>