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3375600" cy="18745200"/>
  <p:notesSz cx="6858000" cy="9144000"/>
  <p:defaultTextStyle>
    <a:defPPr>
      <a:defRPr lang="en-US"/>
    </a:defPPr>
    <a:lvl1pPr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36688" indent="-979488"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874963" indent="-1960563"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311650" indent="-2940050"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749925" indent="-3921125"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904">
          <p15:clr>
            <a:srgbClr val="A4A3A4"/>
          </p15:clr>
        </p15:guide>
        <p15:guide id="2" pos="105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413AAC-ED4A-4558-A61A-8B398A9BC57A}" v="3" dt="2022-02-17T10:23:25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4" d="100"/>
          <a:sy n="24" d="100"/>
        </p:scale>
        <p:origin x="992" y="88"/>
      </p:cViewPr>
      <p:guideLst>
        <p:guide orient="horz" pos="5904"/>
        <p:guide pos="105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rat Rujimora (PGR)" userId="6bddb17d-5343-4518-aee6-e4a1f00e98c1" providerId="ADAL" clId="{67413AAC-ED4A-4558-A61A-8B398A9BC57A}"/>
    <pc:docChg chg="modSld">
      <pc:chgData name="Nirat Rujimora (PGR)" userId="6bddb17d-5343-4518-aee6-e4a1f00e98c1" providerId="ADAL" clId="{67413AAC-ED4A-4558-A61A-8B398A9BC57A}" dt="2022-02-17T10:23:25.831" v="38" actId="1076"/>
      <pc:docMkLst>
        <pc:docMk/>
      </pc:docMkLst>
      <pc:sldChg chg="modSp mod">
        <pc:chgData name="Nirat Rujimora (PGR)" userId="6bddb17d-5343-4518-aee6-e4a1f00e98c1" providerId="ADAL" clId="{67413AAC-ED4A-4558-A61A-8B398A9BC57A}" dt="2022-02-17T10:23:25.831" v="38" actId="1076"/>
        <pc:sldMkLst>
          <pc:docMk/>
          <pc:sldMk cId="0" sldId="256"/>
        </pc:sldMkLst>
        <pc:spChg chg="mod">
          <ac:chgData name="Nirat Rujimora (PGR)" userId="6bddb17d-5343-4518-aee6-e4a1f00e98c1" providerId="ADAL" clId="{67413AAC-ED4A-4558-A61A-8B398A9BC57A}" dt="2022-02-17T10:23:25.831" v="38" actId="1076"/>
          <ac:spMkLst>
            <pc:docMk/>
            <pc:sldMk cId="0" sldId="256"/>
            <ac:spMk id="2059" creationId="{615EEA2F-1904-4A87-B0D6-2D80E5B6A1AF}"/>
          </ac:spMkLst>
        </pc:spChg>
        <pc:spChg chg="mod">
          <ac:chgData name="Nirat Rujimora (PGR)" userId="6bddb17d-5343-4518-aee6-e4a1f00e98c1" providerId="ADAL" clId="{67413AAC-ED4A-4558-A61A-8B398A9BC57A}" dt="2022-02-17T10:23:21.089" v="37" actId="1076"/>
          <ac:spMkLst>
            <pc:docMk/>
            <pc:sldMk cId="0" sldId="256"/>
            <ac:spMk id="2060" creationId="{F1411CFE-4089-4033-9971-AFE2E7CE97FC}"/>
          </ac:spMkLst>
        </pc:spChg>
        <pc:spChg chg="mod">
          <ac:chgData name="Nirat Rujimora (PGR)" userId="6bddb17d-5343-4518-aee6-e4a1f00e98c1" providerId="ADAL" clId="{67413AAC-ED4A-4558-A61A-8B398A9BC57A}" dt="2022-02-17T10:23:14.550" v="36" actId="1076"/>
          <ac:spMkLst>
            <pc:docMk/>
            <pc:sldMk cId="0" sldId="256"/>
            <ac:spMk id="2061" creationId="{9BFBC563-934F-4B72-86BA-8874DE74854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3170" y="5823168"/>
            <a:ext cx="28369260" cy="401806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0" y="10622280"/>
            <a:ext cx="23362920" cy="4790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7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75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50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25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6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00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7E59F-2F74-40A8-BE0B-54384D310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0381D-024D-4B97-8512-93F8B9E13614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7F853-2D37-459F-82D6-29364982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632E6-6A0B-40F3-9E29-E0F3635F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083D3-F08D-42BB-A3D5-7189815856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164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A4F73-45FF-4445-A276-5F0A7CC4B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9E8BD-D67A-4B6C-9DB7-3FA39FEA4E94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9EF17-8929-4C79-BF08-967AAAE28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F0649-3689-4D54-A8AE-6FF4027CC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AA0B3-95D0-4094-BE1F-D6CA60DDB1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3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67025" y="2061110"/>
            <a:ext cx="27482718" cy="439340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07274" y="2061110"/>
            <a:ext cx="81903492" cy="439340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7C39-9124-4C62-9558-A506912B3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C0832-DCED-4F42-83B2-D8633805B290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27F8C-6F1F-4105-ADC2-69AB4A8A4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3E05F-F009-4D4E-BBF0-7B8237DA7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B5E7F-53A1-477A-A825-C1F06841C7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603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023F8-9539-4815-B104-D5FEFD33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0D5AC-FDB3-4535-B8E0-10E527DA3717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FC9B3-D95B-46A0-8BEC-B5EFDB294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14EDE-D48A-46A0-AFD5-B3C5598C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71C68-67B9-469C-A1F6-8E2EC64E2F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1450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6442" y="12045529"/>
            <a:ext cx="28369260" cy="3723005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6442" y="7945020"/>
            <a:ext cx="28369260" cy="4100512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3756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75129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1269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5025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18782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25386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6295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0051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9B6A0-45D5-48BD-8ED3-671F4FA9C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7C06F-A2B6-43ED-9ED1-D52D44CAE03A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A8FEE-2C8C-465D-87E3-CEA83586D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10684-34B5-4B12-9CC8-DB3B54EB0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6E818-AA08-44DD-B41C-8E472BA509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66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07275" y="12015154"/>
            <a:ext cx="54693107" cy="33980013"/>
          </a:xfrm>
        </p:spPr>
        <p:txBody>
          <a:bodyPr/>
          <a:lstStyle>
            <a:lvl1pPr>
              <a:defRPr sz="8800"/>
            </a:lvl1pPr>
            <a:lvl2pPr>
              <a:defRPr sz="75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56641" y="12015154"/>
            <a:ext cx="54693104" cy="33980013"/>
          </a:xfrm>
        </p:spPr>
        <p:txBody>
          <a:bodyPr/>
          <a:lstStyle>
            <a:lvl1pPr>
              <a:defRPr sz="8800"/>
            </a:lvl1pPr>
            <a:lvl2pPr>
              <a:defRPr sz="75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97B9F5-4BDB-40E7-8138-16D52823A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933E1-2B1D-4F98-BF04-182352760645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024CEB-17AB-4EF6-9137-28A6A047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C637CE5-30C9-4964-9B2D-75D5C5343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17FBD-5CC0-442D-9617-3DFAF1BDE9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08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780" y="750677"/>
            <a:ext cx="30038040" cy="3124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8782" y="4195976"/>
            <a:ext cx="14746687" cy="1748683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37564" indent="0">
              <a:buNone/>
              <a:defRPr sz="6300" b="1"/>
            </a:lvl2pPr>
            <a:lvl3pPr marL="2875129" indent="0">
              <a:buNone/>
              <a:defRPr sz="5700" b="1"/>
            </a:lvl3pPr>
            <a:lvl4pPr marL="4312693" indent="0">
              <a:buNone/>
              <a:defRPr sz="5000" b="1"/>
            </a:lvl4pPr>
            <a:lvl5pPr marL="5750257" indent="0">
              <a:buNone/>
              <a:defRPr sz="5000" b="1"/>
            </a:lvl5pPr>
            <a:lvl6pPr marL="7187822" indent="0">
              <a:buNone/>
              <a:defRPr sz="5000" b="1"/>
            </a:lvl6pPr>
            <a:lvl7pPr marL="8625386" indent="0">
              <a:buNone/>
              <a:defRPr sz="5000" b="1"/>
            </a:lvl7pPr>
            <a:lvl8pPr marL="10062950" indent="0">
              <a:buNone/>
              <a:defRPr sz="5000" b="1"/>
            </a:lvl8pPr>
            <a:lvl9pPr marL="11500515" indent="0">
              <a:buNone/>
              <a:defRPr sz="5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8782" y="5944659"/>
            <a:ext cx="14746687" cy="10800187"/>
          </a:xfrm>
        </p:spPr>
        <p:txBody>
          <a:bodyPr/>
          <a:lstStyle>
            <a:lvl1pPr>
              <a:defRPr sz="75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954345" y="4195976"/>
            <a:ext cx="14752480" cy="1748683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37564" indent="0">
              <a:buNone/>
              <a:defRPr sz="6300" b="1"/>
            </a:lvl2pPr>
            <a:lvl3pPr marL="2875129" indent="0">
              <a:buNone/>
              <a:defRPr sz="5700" b="1"/>
            </a:lvl3pPr>
            <a:lvl4pPr marL="4312693" indent="0">
              <a:buNone/>
              <a:defRPr sz="5000" b="1"/>
            </a:lvl4pPr>
            <a:lvl5pPr marL="5750257" indent="0">
              <a:buNone/>
              <a:defRPr sz="5000" b="1"/>
            </a:lvl5pPr>
            <a:lvl6pPr marL="7187822" indent="0">
              <a:buNone/>
              <a:defRPr sz="5000" b="1"/>
            </a:lvl6pPr>
            <a:lvl7pPr marL="8625386" indent="0">
              <a:buNone/>
              <a:defRPr sz="5000" b="1"/>
            </a:lvl7pPr>
            <a:lvl8pPr marL="10062950" indent="0">
              <a:buNone/>
              <a:defRPr sz="5000" b="1"/>
            </a:lvl8pPr>
            <a:lvl9pPr marL="11500515" indent="0">
              <a:buNone/>
              <a:defRPr sz="5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954345" y="5944659"/>
            <a:ext cx="14752480" cy="10800187"/>
          </a:xfrm>
        </p:spPr>
        <p:txBody>
          <a:bodyPr/>
          <a:lstStyle>
            <a:lvl1pPr>
              <a:defRPr sz="75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BDE2F63-1FEF-48B3-A35A-EF4D33352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497C3-0903-4B34-A7F2-A156796F80A1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D98184A-2188-4A7A-AB42-E5701D2AB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A828BB-2797-48A9-BA11-4EB13421A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DC974-F05F-4C39-B658-57F7CFDD4E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947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9707060-715B-439B-822C-F8DA0F5C3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1C621-92C2-4DA7-9C78-AB1A26646F73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C328EDC-B5C3-4769-8754-9140EC360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92B5E0-68D2-4CDC-87A4-A4F1B0058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DE003-8558-4ADC-AA31-39EEDD8BCB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50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853B99A-BE17-4338-861A-9ABFEF1CA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40FB0-0E20-4679-A14E-64D3BB637F18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2B32845-E8A0-4E00-9477-B6AA9CA42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7AFE45-DC0D-4B7E-9C42-B73F91CD4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68E10-25FB-4228-98E0-0284A34CDD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22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785" y="746337"/>
            <a:ext cx="10980341" cy="317627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8935" y="746342"/>
            <a:ext cx="18657888" cy="15998508"/>
          </a:xfrm>
        </p:spPr>
        <p:txBody>
          <a:bodyPr/>
          <a:lstStyle>
            <a:lvl1pPr>
              <a:defRPr sz="10100"/>
            </a:lvl1pPr>
            <a:lvl2pPr>
              <a:defRPr sz="8800"/>
            </a:lvl2pPr>
            <a:lvl3pPr>
              <a:defRPr sz="75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68785" y="3922608"/>
            <a:ext cx="10980341" cy="12822239"/>
          </a:xfrm>
        </p:spPr>
        <p:txBody>
          <a:bodyPr/>
          <a:lstStyle>
            <a:lvl1pPr marL="0" indent="0">
              <a:buNone/>
              <a:defRPr sz="4400"/>
            </a:lvl1pPr>
            <a:lvl2pPr marL="1437564" indent="0">
              <a:buNone/>
              <a:defRPr sz="3700"/>
            </a:lvl2pPr>
            <a:lvl3pPr marL="2875129" indent="0">
              <a:buNone/>
              <a:defRPr sz="3100"/>
            </a:lvl3pPr>
            <a:lvl4pPr marL="4312693" indent="0">
              <a:buNone/>
              <a:defRPr sz="2800"/>
            </a:lvl4pPr>
            <a:lvl5pPr marL="5750257" indent="0">
              <a:buNone/>
              <a:defRPr sz="2800"/>
            </a:lvl5pPr>
            <a:lvl6pPr marL="7187822" indent="0">
              <a:buNone/>
              <a:defRPr sz="2800"/>
            </a:lvl6pPr>
            <a:lvl7pPr marL="8625386" indent="0">
              <a:buNone/>
              <a:defRPr sz="2800"/>
            </a:lvl7pPr>
            <a:lvl8pPr marL="10062950" indent="0">
              <a:buNone/>
              <a:defRPr sz="2800"/>
            </a:lvl8pPr>
            <a:lvl9pPr marL="11500515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776687-9949-4514-A727-AA47DED54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C60A6-1872-47B3-A582-58CE83BB45F0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88F332-9077-47AB-AF5D-FECD5DCBF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D8F1CD-F3DF-4B6F-96EF-79002B8E8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13EDD-8E68-4E50-A043-B37F9F67E4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22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1853" y="13121644"/>
            <a:ext cx="20025360" cy="1549083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41853" y="1674918"/>
            <a:ext cx="20025360" cy="11247120"/>
          </a:xfrm>
        </p:spPr>
        <p:txBody>
          <a:bodyPr rtlCol="0">
            <a:normAutofit/>
          </a:bodyPr>
          <a:lstStyle>
            <a:lvl1pPr marL="0" indent="0">
              <a:buNone/>
              <a:defRPr sz="10100"/>
            </a:lvl1pPr>
            <a:lvl2pPr marL="1437564" indent="0">
              <a:buNone/>
              <a:defRPr sz="8800"/>
            </a:lvl2pPr>
            <a:lvl3pPr marL="2875129" indent="0">
              <a:buNone/>
              <a:defRPr sz="7500"/>
            </a:lvl3pPr>
            <a:lvl4pPr marL="4312693" indent="0">
              <a:buNone/>
              <a:defRPr sz="6300"/>
            </a:lvl4pPr>
            <a:lvl5pPr marL="5750257" indent="0">
              <a:buNone/>
              <a:defRPr sz="6300"/>
            </a:lvl5pPr>
            <a:lvl6pPr marL="7187822" indent="0">
              <a:buNone/>
              <a:defRPr sz="6300"/>
            </a:lvl6pPr>
            <a:lvl7pPr marL="8625386" indent="0">
              <a:buNone/>
              <a:defRPr sz="6300"/>
            </a:lvl7pPr>
            <a:lvl8pPr marL="10062950" indent="0">
              <a:buNone/>
              <a:defRPr sz="6300"/>
            </a:lvl8pPr>
            <a:lvl9pPr marL="11500515" indent="0">
              <a:buNone/>
              <a:defRPr sz="63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41853" y="14670727"/>
            <a:ext cx="20025360" cy="2199957"/>
          </a:xfrm>
        </p:spPr>
        <p:txBody>
          <a:bodyPr/>
          <a:lstStyle>
            <a:lvl1pPr marL="0" indent="0">
              <a:buNone/>
              <a:defRPr sz="4400"/>
            </a:lvl1pPr>
            <a:lvl2pPr marL="1437564" indent="0">
              <a:buNone/>
              <a:defRPr sz="3700"/>
            </a:lvl2pPr>
            <a:lvl3pPr marL="2875129" indent="0">
              <a:buNone/>
              <a:defRPr sz="3100"/>
            </a:lvl3pPr>
            <a:lvl4pPr marL="4312693" indent="0">
              <a:buNone/>
              <a:defRPr sz="2800"/>
            </a:lvl4pPr>
            <a:lvl5pPr marL="5750257" indent="0">
              <a:buNone/>
              <a:defRPr sz="2800"/>
            </a:lvl5pPr>
            <a:lvl6pPr marL="7187822" indent="0">
              <a:buNone/>
              <a:defRPr sz="2800"/>
            </a:lvl6pPr>
            <a:lvl7pPr marL="8625386" indent="0">
              <a:buNone/>
              <a:defRPr sz="2800"/>
            </a:lvl7pPr>
            <a:lvl8pPr marL="10062950" indent="0">
              <a:buNone/>
              <a:defRPr sz="2800"/>
            </a:lvl8pPr>
            <a:lvl9pPr marL="11500515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F1CA7C1-543F-4478-A1A3-DC456D30E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368D4-377D-4494-950D-2BAFB225F782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A04D80-9BB4-47C7-B9F2-5D16D1448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F6E3B5-8B20-4D45-BEF8-F39183F9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41154-30D8-4840-BBE4-C46525FA26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99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E691112-7EA4-4DD3-83B4-B292D475CE9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68463" y="750888"/>
            <a:ext cx="30038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7513" tIns="143756" rIns="287513" bIns="1437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7C1E7B7-7339-43E0-8364-8B7401877F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68463" y="4373563"/>
            <a:ext cx="30038675" cy="1237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7513" tIns="143756" rIns="287513" bIns="1437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34929-3E4F-473B-B6B7-B8026631B2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68463" y="17373600"/>
            <a:ext cx="7788275" cy="998538"/>
          </a:xfrm>
          <a:prstGeom prst="rect">
            <a:avLst/>
          </a:prstGeom>
        </p:spPr>
        <p:txBody>
          <a:bodyPr vert="horz" lIns="287513" tIns="143756" rIns="287513" bIns="143756" rtlCol="0" anchor="ctr"/>
          <a:lstStyle>
            <a:lvl1pPr algn="l" defTabSz="2875129" fontAlgn="auto">
              <a:spcBef>
                <a:spcPts val="0"/>
              </a:spcBef>
              <a:spcAft>
                <a:spcPts val="0"/>
              </a:spcAft>
              <a:defRPr sz="37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567E99-F6E4-496F-86CF-C8AA456D0A6C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40015-F118-408D-8F7F-2E0D51BFD9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03013" y="17373600"/>
            <a:ext cx="10569575" cy="998538"/>
          </a:xfrm>
          <a:prstGeom prst="rect">
            <a:avLst/>
          </a:prstGeom>
        </p:spPr>
        <p:txBody>
          <a:bodyPr vert="horz" lIns="287513" tIns="143756" rIns="287513" bIns="143756" rtlCol="0" anchor="ctr"/>
          <a:lstStyle>
            <a:lvl1pPr algn="ctr" defTabSz="2875129" fontAlgn="auto">
              <a:spcBef>
                <a:spcPts val="0"/>
              </a:spcBef>
              <a:spcAft>
                <a:spcPts val="0"/>
              </a:spcAft>
              <a:defRPr sz="3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7A75B-0911-4113-8DF2-36B338DA0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918863" y="17373600"/>
            <a:ext cx="7788275" cy="998538"/>
          </a:xfrm>
          <a:prstGeom prst="rect">
            <a:avLst/>
          </a:prstGeom>
        </p:spPr>
        <p:txBody>
          <a:bodyPr vert="horz" wrap="square" lIns="287513" tIns="143756" rIns="287513" bIns="143756" numCol="1" anchor="ctr" anchorCtr="0" compatLnSpc="1">
            <a:prstTxWarp prst="textNoShape">
              <a:avLst/>
            </a:prstTxWarp>
          </a:bodyPr>
          <a:lstStyle>
            <a:lvl1pPr algn="r">
              <a:defRPr sz="3700">
                <a:solidFill>
                  <a:srgbClr val="898989"/>
                </a:solidFill>
              </a:defRPr>
            </a:lvl1pPr>
          </a:lstStyle>
          <a:p>
            <a:fld id="{46756E8B-DF7E-46D2-A956-4BB793F74A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74963" rtl="0" fontAlgn="base">
        <a:spcBef>
          <a:spcPct val="0"/>
        </a:spcBef>
        <a:spcAft>
          <a:spcPct val="0"/>
        </a:spcAft>
        <a:defRPr sz="1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2pPr>
      <a:lvl3pPr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3pPr>
      <a:lvl4pPr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4pPr>
      <a:lvl5pPr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077913" indent="-1077913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35213" indent="-896938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592513" indent="-717550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030788" indent="-717550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67475" indent="-717550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06604" indent="-718782" algn="l" defTabSz="2875129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44168" indent="-718782" algn="l" defTabSz="2875129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781732" indent="-718782" algn="l" defTabSz="2875129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19297" indent="-718782" algn="l" defTabSz="2875129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37564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75129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12693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50257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187822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25386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62950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00515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1904D7E-A62C-4263-82D2-7E8D7F49251E}"/>
              </a:ext>
            </a:extLst>
          </p:cNvPr>
          <p:cNvSpPr/>
          <p:nvPr/>
        </p:nvSpPr>
        <p:spPr>
          <a:xfrm>
            <a:off x="228600" y="263526"/>
            <a:ext cx="32689800" cy="23272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BF2847-B1F0-461B-9C0E-F215C597C3CA}"/>
              </a:ext>
            </a:extLst>
          </p:cNvPr>
          <p:cNvSpPr/>
          <p:nvPr/>
        </p:nvSpPr>
        <p:spPr>
          <a:xfrm>
            <a:off x="24953540" y="2916237"/>
            <a:ext cx="8024812" cy="155654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B69495-C6E3-43E0-97A6-349C4CD09E33}"/>
              </a:ext>
            </a:extLst>
          </p:cNvPr>
          <p:cNvSpPr/>
          <p:nvPr/>
        </p:nvSpPr>
        <p:spPr>
          <a:xfrm>
            <a:off x="16676316" y="2870481"/>
            <a:ext cx="8024812" cy="155654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C8A7A60-3B66-488C-AAE9-456941B11FE2}"/>
              </a:ext>
            </a:extLst>
          </p:cNvPr>
          <p:cNvSpPr/>
          <p:nvPr/>
        </p:nvSpPr>
        <p:spPr>
          <a:xfrm>
            <a:off x="8430187" y="2905919"/>
            <a:ext cx="8024812" cy="155654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62BCFA-43A4-4E30-A375-292725F9A665}"/>
              </a:ext>
            </a:extLst>
          </p:cNvPr>
          <p:cNvSpPr/>
          <p:nvPr/>
        </p:nvSpPr>
        <p:spPr>
          <a:xfrm>
            <a:off x="228600" y="2874963"/>
            <a:ext cx="8024812" cy="155654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1" name="TextBox 13">
            <a:extLst>
              <a:ext uri="{FF2B5EF4-FFF2-40B4-BE49-F238E27FC236}">
                <a16:creationId xmlns:a16="http://schemas.microsoft.com/office/drawing/2014/main" id="{F1F53788-3D73-4B03-BE13-1894AD311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263526"/>
            <a:ext cx="315087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6600" dirty="0">
                <a:solidFill>
                  <a:srgbClr val="0070C0"/>
                </a:solidFill>
              </a:rPr>
              <a:t>Title</a:t>
            </a:r>
          </a:p>
          <a:p>
            <a:pPr algn="ctr"/>
            <a:r>
              <a:rPr lang="en-US" altLang="en-US" sz="6600" dirty="0">
                <a:solidFill>
                  <a:srgbClr val="0070C0"/>
                </a:solidFill>
              </a:rPr>
              <a:t>Name</a:t>
            </a:r>
            <a:endParaRPr lang="en-US" altLang="en-US" sz="4000" dirty="0"/>
          </a:p>
        </p:txBody>
      </p:sp>
      <p:sp>
        <p:nvSpPr>
          <p:cNvPr id="2058" name="TextBox 14">
            <a:extLst>
              <a:ext uri="{FF2B5EF4-FFF2-40B4-BE49-F238E27FC236}">
                <a16:creationId xmlns:a16="http://schemas.microsoft.com/office/drawing/2014/main" id="{A04754E6-7BBD-4E0A-A9DD-76F42EC9B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28331"/>
            <a:ext cx="80010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dirty="0">
                <a:solidFill>
                  <a:srgbClr val="0070C0"/>
                </a:solidFill>
              </a:rPr>
              <a:t>BACKGROUND</a:t>
            </a:r>
          </a:p>
        </p:txBody>
      </p:sp>
      <p:sp>
        <p:nvSpPr>
          <p:cNvPr id="2059" name="TextBox 17">
            <a:extLst>
              <a:ext uri="{FF2B5EF4-FFF2-40B4-BE49-F238E27FC236}">
                <a16:creationId xmlns:a16="http://schemas.microsoft.com/office/drawing/2014/main" id="{615EEA2F-1904-4A87-B0D6-2D80E5B6A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3730" y="2819399"/>
            <a:ext cx="80010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dirty="0">
                <a:solidFill>
                  <a:srgbClr val="0070C0"/>
                </a:solidFill>
              </a:rPr>
              <a:t>Key Literature</a:t>
            </a:r>
          </a:p>
        </p:txBody>
      </p:sp>
      <p:sp>
        <p:nvSpPr>
          <p:cNvPr id="2060" name="TextBox 18">
            <a:extLst>
              <a:ext uri="{FF2B5EF4-FFF2-40B4-BE49-F238E27FC236}">
                <a16:creationId xmlns:a16="http://schemas.microsoft.com/office/drawing/2014/main" id="{F1411CFE-4089-4033-9971-AFE2E7CE9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0" y="2819399"/>
            <a:ext cx="80010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dirty="0">
                <a:solidFill>
                  <a:srgbClr val="0070C0"/>
                </a:solidFill>
              </a:rPr>
              <a:t>METHODS</a:t>
            </a:r>
          </a:p>
        </p:txBody>
      </p:sp>
      <p:sp>
        <p:nvSpPr>
          <p:cNvPr id="2061" name="TextBox 19">
            <a:extLst>
              <a:ext uri="{FF2B5EF4-FFF2-40B4-BE49-F238E27FC236}">
                <a16:creationId xmlns:a16="http://schemas.microsoft.com/office/drawing/2014/main" id="{9BFBC563-934F-4B72-86BA-8874DE748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05975" y="14856292"/>
            <a:ext cx="80010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dirty="0">
                <a:solidFill>
                  <a:srgbClr val="0070C0"/>
                </a:solidFill>
              </a:rPr>
              <a:t>(Expected) RESULTS</a:t>
            </a:r>
          </a:p>
        </p:txBody>
      </p:sp>
      <p:sp>
        <p:nvSpPr>
          <p:cNvPr id="2062" name="TextBox 20">
            <a:extLst>
              <a:ext uri="{FF2B5EF4-FFF2-40B4-BE49-F238E27FC236}">
                <a16:creationId xmlns:a16="http://schemas.microsoft.com/office/drawing/2014/main" id="{44915779-7CDB-42D2-9244-345F7D60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17400" y="2819400"/>
            <a:ext cx="80010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70C0"/>
                </a:solidFill>
              </a:rPr>
              <a:t>CONCLUSIONS</a:t>
            </a:r>
          </a:p>
        </p:txBody>
      </p:sp>
      <p:sp>
        <p:nvSpPr>
          <p:cNvPr id="2063" name="TextBox 21">
            <a:extLst>
              <a:ext uri="{FF2B5EF4-FFF2-40B4-BE49-F238E27FC236}">
                <a16:creationId xmlns:a16="http://schemas.microsoft.com/office/drawing/2014/main" id="{C7AFFFA4-C224-4824-86B7-7357512CD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17400" y="14859000"/>
            <a:ext cx="80010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4963" fontAlgn="base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dirty="0">
                <a:solidFill>
                  <a:srgbClr val="0070C0"/>
                </a:solidFill>
              </a:rPr>
              <a:t>REFERENCES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Nirat Rujimora (PGR)</dc:creator>
  <cp:lastModifiedBy>Nirat Rujimora (PGR)</cp:lastModifiedBy>
  <cp:revision>11</cp:revision>
  <dcterms:created xsi:type="dcterms:W3CDTF">2012-03-30T21:25:52Z</dcterms:created>
  <dcterms:modified xsi:type="dcterms:W3CDTF">2022-02-17T10:23:28Z</dcterms:modified>
</cp:coreProperties>
</file>